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86" r:id="rId61"/>
    <p:sldId id="360" r:id="rId62"/>
    <p:sldId id="359" r:id="rId63"/>
    <p:sldId id="352" r:id="rId64"/>
    <p:sldId id="353" r:id="rId65"/>
    <p:sldId id="336" r:id="rId66"/>
    <p:sldId id="337" r:id="rId67"/>
    <p:sldId id="317" r:id="rId68"/>
    <p:sldId id="318" r:id="rId69"/>
    <p:sldId id="311" r:id="rId70"/>
    <p:sldId id="309" r:id="rId71"/>
    <p:sldId id="310" r:id="rId72"/>
    <p:sldId id="308" r:id="rId73"/>
    <p:sldId id="307" r:id="rId74"/>
    <p:sldId id="299" r:id="rId75"/>
    <p:sldId id="306" r:id="rId76"/>
    <p:sldId id="300" r:id="rId77"/>
    <p:sldId id="305" r:id="rId78"/>
    <p:sldId id="301" r:id="rId79"/>
    <p:sldId id="285" r:id="rId80"/>
    <p:sldId id="287" r:id="rId81"/>
    <p:sldId id="294" r:id="rId82"/>
    <p:sldId id="289" r:id="rId83"/>
    <p:sldId id="293" r:id="rId84"/>
    <p:sldId id="295" r:id="rId85"/>
    <p:sldId id="298" r:id="rId86"/>
    <p:sldId id="292" r:id="rId87"/>
    <p:sldId id="291" r:id="rId88"/>
    <p:sldId id="314" r:id="rId89"/>
    <p:sldId id="304" r:id="rId90"/>
    <p:sldId id="283" r:id="rId91"/>
    <p:sldId id="284" r:id="rId92"/>
    <p:sldId id="288" r:id="rId93"/>
    <p:sldId id="276" r:id="rId94"/>
    <p:sldId id="279" r:id="rId95"/>
    <p:sldId id="278" r:id="rId96"/>
    <p:sldId id="280" r:id="rId97"/>
    <p:sldId id="282" r:id="rId98"/>
    <p:sldId id="268" r:id="rId99"/>
    <p:sldId id="267" r:id="rId100"/>
    <p:sldId id="266" r:id="rId101"/>
    <p:sldId id="265" r:id="rId102"/>
    <p:sldId id="258" r:id="rId103"/>
    <p:sldId id="263" r:id="rId104"/>
    <p:sldId id="26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7" Type="http://schemas.openxmlformats.org/officeDocument/2006/relationships/image" Target="../media/image598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jpe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jpeg"/><Relationship Id="rId5" Type="http://schemas.openxmlformats.org/officeDocument/2006/relationships/image" Target="../media/image284.jpeg"/><Relationship Id="rId4" Type="http://schemas.openxmlformats.org/officeDocument/2006/relationships/image" Target="../media/image28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eg"/><Relationship Id="rId7" Type="http://schemas.openxmlformats.org/officeDocument/2006/relationships/image" Target="../media/image29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jpeg"/><Relationship Id="rId5" Type="http://schemas.openxmlformats.org/officeDocument/2006/relationships/image" Target="../media/image288.jpeg"/><Relationship Id="rId4" Type="http://schemas.openxmlformats.org/officeDocument/2006/relationships/image" Target="../media/image28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2310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4.png"/><Relationship Id="rId4" Type="http://schemas.openxmlformats.org/officeDocument/2006/relationships/image" Target="../media/image20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11" Type="http://schemas.openxmlformats.org/officeDocument/2006/relationships/image" Target="../media/image312.png"/><Relationship Id="rId5" Type="http://schemas.openxmlformats.org/officeDocument/2006/relationships/image" Target="../media/image34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26" Type="http://schemas.openxmlformats.org/officeDocument/2006/relationships/image" Target="../media/image340.png"/><Relationship Id="rId39" Type="http://schemas.openxmlformats.org/officeDocument/2006/relationships/image" Target="../media/image391.png"/><Relationship Id="rId21" Type="http://schemas.openxmlformats.org/officeDocument/2006/relationships/image" Target="../media/image374.png"/><Relationship Id="rId34" Type="http://schemas.openxmlformats.org/officeDocument/2006/relationships/image" Target="../media/image386.png"/><Relationship Id="rId42" Type="http://schemas.openxmlformats.org/officeDocument/2006/relationships/image" Target="../media/image394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6" Type="http://schemas.openxmlformats.org/officeDocument/2006/relationships/image" Target="../media/image369.png"/><Relationship Id="rId29" Type="http://schemas.openxmlformats.org/officeDocument/2006/relationships/image" Target="../media/image3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24" Type="http://schemas.openxmlformats.org/officeDocument/2006/relationships/image" Target="../media/image377.png"/><Relationship Id="rId32" Type="http://schemas.openxmlformats.org/officeDocument/2006/relationships/image" Target="../media/image384.png"/><Relationship Id="rId37" Type="http://schemas.openxmlformats.org/officeDocument/2006/relationships/image" Target="../media/image389.png"/><Relationship Id="rId40" Type="http://schemas.openxmlformats.org/officeDocument/2006/relationships/image" Target="../media/image392.png"/><Relationship Id="rId45" Type="http://schemas.openxmlformats.org/officeDocument/2006/relationships/image" Target="../media/image397.png"/><Relationship Id="rId5" Type="http://schemas.openxmlformats.org/officeDocument/2006/relationships/image" Target="../media/image358.png"/><Relationship Id="rId15" Type="http://schemas.openxmlformats.org/officeDocument/2006/relationships/image" Target="../media/image368.png"/><Relationship Id="rId23" Type="http://schemas.openxmlformats.org/officeDocument/2006/relationships/image" Target="../media/image376.png"/><Relationship Id="rId28" Type="http://schemas.openxmlformats.org/officeDocument/2006/relationships/image" Target="../media/image380.png"/><Relationship Id="rId36" Type="http://schemas.openxmlformats.org/officeDocument/2006/relationships/image" Target="../media/image388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31" Type="http://schemas.openxmlformats.org/officeDocument/2006/relationships/image" Target="../media/image383.png"/><Relationship Id="rId44" Type="http://schemas.openxmlformats.org/officeDocument/2006/relationships/image" Target="../media/image396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Relationship Id="rId22" Type="http://schemas.openxmlformats.org/officeDocument/2006/relationships/image" Target="../media/image375.png"/><Relationship Id="rId27" Type="http://schemas.openxmlformats.org/officeDocument/2006/relationships/image" Target="../media/image379.png"/><Relationship Id="rId30" Type="http://schemas.openxmlformats.org/officeDocument/2006/relationships/image" Target="../media/image382.png"/><Relationship Id="rId35" Type="http://schemas.openxmlformats.org/officeDocument/2006/relationships/image" Target="../media/image387.png"/><Relationship Id="rId43" Type="http://schemas.openxmlformats.org/officeDocument/2006/relationships/image" Target="../media/image395.png"/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5" Type="http://schemas.openxmlformats.org/officeDocument/2006/relationships/image" Target="../media/image378.png"/><Relationship Id="rId33" Type="http://schemas.openxmlformats.org/officeDocument/2006/relationships/image" Target="../media/image385.png"/><Relationship Id="rId38" Type="http://schemas.openxmlformats.org/officeDocument/2006/relationships/image" Target="../media/image390.png"/><Relationship Id="rId46" Type="http://schemas.openxmlformats.org/officeDocument/2006/relationships/image" Target="../media/image398.png"/><Relationship Id="rId20" Type="http://schemas.openxmlformats.org/officeDocument/2006/relationships/image" Target="../media/image373.png"/><Relationship Id="rId41" Type="http://schemas.openxmlformats.org/officeDocument/2006/relationships/image" Target="../media/image39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" Type="http://schemas.openxmlformats.org/officeDocument/2006/relationships/image" Target="../media/image399.png"/><Relationship Id="rId16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5" Type="http://schemas.openxmlformats.org/officeDocument/2006/relationships/image" Target="../media/image412.png"/><Relationship Id="rId10" Type="http://schemas.openxmlformats.org/officeDocument/2006/relationships/image" Target="../media/image407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" Type="http://schemas.openxmlformats.org/officeDocument/2006/relationships/image" Target="../media/image340.png"/><Relationship Id="rId21" Type="http://schemas.openxmlformats.org/officeDocument/2006/relationships/image" Target="../media/image431.png"/><Relationship Id="rId7" Type="http://schemas.openxmlformats.org/officeDocument/2006/relationships/image" Target="../media/image417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" Type="http://schemas.openxmlformats.org/officeDocument/2006/relationships/image" Target="../media/image378.png"/><Relationship Id="rId16" Type="http://schemas.openxmlformats.org/officeDocument/2006/relationships/image" Target="../media/image426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6.png"/><Relationship Id="rId11" Type="http://schemas.openxmlformats.org/officeDocument/2006/relationships/image" Target="../media/image421.png"/><Relationship Id="rId5" Type="http://schemas.openxmlformats.org/officeDocument/2006/relationships/image" Target="../media/image380.png"/><Relationship Id="rId15" Type="http://schemas.openxmlformats.org/officeDocument/2006/relationships/image" Target="../media/image425.png"/><Relationship Id="rId10" Type="http://schemas.openxmlformats.org/officeDocument/2006/relationships/image" Target="../media/image420.png"/><Relationship Id="rId19" Type="http://schemas.openxmlformats.org/officeDocument/2006/relationships/image" Target="../media/image429.png"/><Relationship Id="rId4" Type="http://schemas.openxmlformats.org/officeDocument/2006/relationships/image" Target="../media/image379.png"/><Relationship Id="rId9" Type="http://schemas.openxmlformats.org/officeDocument/2006/relationships/image" Target="../media/image419.png"/><Relationship Id="rId14" Type="http://schemas.openxmlformats.org/officeDocument/2006/relationships/image" Target="../media/image42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1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12" Type="http://schemas.openxmlformats.org/officeDocument/2006/relationships/image" Target="../media/image440.png"/><Relationship Id="rId17" Type="http://schemas.openxmlformats.org/officeDocument/2006/relationships/image" Target="../media/image445.png"/><Relationship Id="rId2" Type="http://schemas.openxmlformats.org/officeDocument/2006/relationships/image" Target="../media/image432.png"/><Relationship Id="rId16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6.png"/><Relationship Id="rId11" Type="http://schemas.openxmlformats.org/officeDocument/2006/relationships/image" Target="../media/image380.png"/><Relationship Id="rId5" Type="http://schemas.openxmlformats.org/officeDocument/2006/relationships/image" Target="../media/image435.png"/><Relationship Id="rId15" Type="http://schemas.openxmlformats.org/officeDocument/2006/relationships/image" Target="../media/image443.png"/><Relationship Id="rId10" Type="http://schemas.openxmlformats.org/officeDocument/2006/relationships/image" Target="../media/image379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47.png"/><Relationship Id="rId7" Type="http://schemas.openxmlformats.org/officeDocument/2006/relationships/image" Target="../media/image450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2.png"/><Relationship Id="rId18" Type="http://schemas.openxmlformats.org/officeDocument/2006/relationships/image" Target="../media/image467.png"/><Relationship Id="rId26" Type="http://schemas.openxmlformats.org/officeDocument/2006/relationships/image" Target="../media/image475.png"/><Relationship Id="rId39" Type="http://schemas.openxmlformats.org/officeDocument/2006/relationships/image" Target="../media/image442.png"/><Relationship Id="rId21" Type="http://schemas.openxmlformats.org/officeDocument/2006/relationships/image" Target="../media/image470.png"/><Relationship Id="rId34" Type="http://schemas.openxmlformats.org/officeDocument/2006/relationships/image" Target="../media/image483.png"/><Relationship Id="rId42" Type="http://schemas.openxmlformats.org/officeDocument/2006/relationships/image" Target="../media/image490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6" Type="http://schemas.openxmlformats.org/officeDocument/2006/relationships/image" Target="../media/image465.png"/><Relationship Id="rId20" Type="http://schemas.openxmlformats.org/officeDocument/2006/relationships/image" Target="../media/image469.png"/><Relationship Id="rId29" Type="http://schemas.openxmlformats.org/officeDocument/2006/relationships/image" Target="../media/image478.png"/><Relationship Id="rId41" Type="http://schemas.openxmlformats.org/officeDocument/2006/relationships/image" Target="../media/image4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24" Type="http://schemas.openxmlformats.org/officeDocument/2006/relationships/image" Target="../media/image473.png"/><Relationship Id="rId32" Type="http://schemas.openxmlformats.org/officeDocument/2006/relationships/image" Target="../media/image481.png"/><Relationship Id="rId37" Type="http://schemas.openxmlformats.org/officeDocument/2006/relationships/image" Target="../media/image486.png"/><Relationship Id="rId40" Type="http://schemas.openxmlformats.org/officeDocument/2006/relationships/image" Target="../media/image488.png"/><Relationship Id="rId5" Type="http://schemas.openxmlformats.org/officeDocument/2006/relationships/image" Target="../media/image454.png"/><Relationship Id="rId15" Type="http://schemas.openxmlformats.org/officeDocument/2006/relationships/image" Target="../media/image464.png"/><Relationship Id="rId23" Type="http://schemas.openxmlformats.org/officeDocument/2006/relationships/image" Target="../media/image472.png"/><Relationship Id="rId28" Type="http://schemas.openxmlformats.org/officeDocument/2006/relationships/image" Target="../media/image477.png"/><Relationship Id="rId36" Type="http://schemas.openxmlformats.org/officeDocument/2006/relationships/image" Target="../media/image485.png"/><Relationship Id="rId10" Type="http://schemas.openxmlformats.org/officeDocument/2006/relationships/image" Target="../media/image459.png"/><Relationship Id="rId19" Type="http://schemas.openxmlformats.org/officeDocument/2006/relationships/image" Target="../media/image468.png"/><Relationship Id="rId31" Type="http://schemas.openxmlformats.org/officeDocument/2006/relationships/image" Target="../media/image480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Relationship Id="rId14" Type="http://schemas.openxmlformats.org/officeDocument/2006/relationships/image" Target="../media/image463.png"/><Relationship Id="rId22" Type="http://schemas.openxmlformats.org/officeDocument/2006/relationships/image" Target="../media/image471.png"/><Relationship Id="rId27" Type="http://schemas.openxmlformats.org/officeDocument/2006/relationships/image" Target="../media/image476.png"/><Relationship Id="rId30" Type="http://schemas.openxmlformats.org/officeDocument/2006/relationships/image" Target="../media/image479.png"/><Relationship Id="rId35" Type="http://schemas.openxmlformats.org/officeDocument/2006/relationships/image" Target="../media/image484.png"/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12" Type="http://schemas.openxmlformats.org/officeDocument/2006/relationships/image" Target="../media/image461.png"/><Relationship Id="rId17" Type="http://schemas.openxmlformats.org/officeDocument/2006/relationships/image" Target="../media/image466.png"/><Relationship Id="rId25" Type="http://schemas.openxmlformats.org/officeDocument/2006/relationships/image" Target="../media/image474.png"/><Relationship Id="rId33" Type="http://schemas.openxmlformats.org/officeDocument/2006/relationships/image" Target="../media/image482.png"/><Relationship Id="rId38" Type="http://schemas.openxmlformats.org/officeDocument/2006/relationships/image" Target="../media/image4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3.png"/><Relationship Id="rId4" Type="http://schemas.openxmlformats.org/officeDocument/2006/relationships/image" Target="../media/image444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4.png"/><Relationship Id="rId18" Type="http://schemas.openxmlformats.org/officeDocument/2006/relationships/image" Target="../media/image508.png"/><Relationship Id="rId26" Type="http://schemas.openxmlformats.org/officeDocument/2006/relationships/image" Target="../media/image444.png"/><Relationship Id="rId39" Type="http://schemas.openxmlformats.org/officeDocument/2006/relationships/image" Target="../media/image527.png"/><Relationship Id="rId21" Type="http://schemas.openxmlformats.org/officeDocument/2006/relationships/image" Target="../media/image511.png"/><Relationship Id="rId34" Type="http://schemas.openxmlformats.org/officeDocument/2006/relationships/image" Target="../media/image523.png"/><Relationship Id="rId7" Type="http://schemas.openxmlformats.org/officeDocument/2006/relationships/image" Target="../media/image498.png"/><Relationship Id="rId2" Type="http://schemas.openxmlformats.org/officeDocument/2006/relationships/image" Target="../media/image493.png"/><Relationship Id="rId16" Type="http://schemas.openxmlformats.org/officeDocument/2006/relationships/image" Target="../media/image506.png"/><Relationship Id="rId20" Type="http://schemas.openxmlformats.org/officeDocument/2006/relationships/image" Target="../media/image510.png"/><Relationship Id="rId29" Type="http://schemas.openxmlformats.org/officeDocument/2006/relationships/image" Target="../media/image518.png"/><Relationship Id="rId41" Type="http://schemas.openxmlformats.org/officeDocument/2006/relationships/image" Target="../media/image5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24" Type="http://schemas.openxmlformats.org/officeDocument/2006/relationships/image" Target="../media/image514.png"/><Relationship Id="rId32" Type="http://schemas.openxmlformats.org/officeDocument/2006/relationships/image" Target="../media/image521.png"/><Relationship Id="rId37" Type="http://schemas.openxmlformats.org/officeDocument/2006/relationships/image" Target="../media/image445.png"/><Relationship Id="rId40" Type="http://schemas.openxmlformats.org/officeDocument/2006/relationships/image" Target="../media/image528.png"/><Relationship Id="rId5" Type="http://schemas.openxmlformats.org/officeDocument/2006/relationships/image" Target="../media/image496.png"/><Relationship Id="rId15" Type="http://schemas.openxmlformats.org/officeDocument/2006/relationships/image" Target="../media/image443.png"/><Relationship Id="rId23" Type="http://schemas.openxmlformats.org/officeDocument/2006/relationships/image" Target="../media/image513.png"/><Relationship Id="rId28" Type="http://schemas.openxmlformats.org/officeDocument/2006/relationships/image" Target="../media/image517.png"/><Relationship Id="rId36" Type="http://schemas.openxmlformats.org/officeDocument/2006/relationships/image" Target="../media/image525.png"/><Relationship Id="rId10" Type="http://schemas.openxmlformats.org/officeDocument/2006/relationships/image" Target="../media/image501.png"/><Relationship Id="rId19" Type="http://schemas.openxmlformats.org/officeDocument/2006/relationships/image" Target="../media/image509.png"/><Relationship Id="rId31" Type="http://schemas.openxmlformats.org/officeDocument/2006/relationships/image" Target="../media/image52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2.png"/><Relationship Id="rId27" Type="http://schemas.openxmlformats.org/officeDocument/2006/relationships/image" Target="../media/image516.png"/><Relationship Id="rId30" Type="http://schemas.openxmlformats.org/officeDocument/2006/relationships/image" Target="../media/image519.png"/><Relationship Id="rId35" Type="http://schemas.openxmlformats.org/officeDocument/2006/relationships/image" Target="../media/image524.png"/><Relationship Id="rId8" Type="http://schemas.openxmlformats.org/officeDocument/2006/relationships/image" Target="../media/image499.png"/><Relationship Id="rId3" Type="http://schemas.openxmlformats.org/officeDocument/2006/relationships/image" Target="../media/image494.png"/><Relationship Id="rId12" Type="http://schemas.openxmlformats.org/officeDocument/2006/relationships/image" Target="../media/image503.png"/><Relationship Id="rId17" Type="http://schemas.openxmlformats.org/officeDocument/2006/relationships/image" Target="../media/image507.png"/><Relationship Id="rId25" Type="http://schemas.openxmlformats.org/officeDocument/2006/relationships/image" Target="../media/image515.png"/><Relationship Id="rId33" Type="http://schemas.openxmlformats.org/officeDocument/2006/relationships/image" Target="../media/image522.png"/><Relationship Id="rId38" Type="http://schemas.openxmlformats.org/officeDocument/2006/relationships/image" Target="../media/image52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1.png"/><Relationship Id="rId7" Type="http://schemas.openxmlformats.org/officeDocument/2006/relationships/image" Target="../media/image53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3.png"/><Relationship Id="rId5" Type="http://schemas.openxmlformats.org/officeDocument/2006/relationships/image" Target="../media/image438.png"/><Relationship Id="rId4" Type="http://schemas.openxmlformats.org/officeDocument/2006/relationships/image" Target="../media/image532.png"/><Relationship Id="rId9" Type="http://schemas.openxmlformats.org/officeDocument/2006/relationships/image" Target="../media/image4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541.png"/><Relationship Id="rId7" Type="http://schemas.openxmlformats.org/officeDocument/2006/relationships/image" Target="../media/image437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4" Type="http://schemas.openxmlformats.org/officeDocument/2006/relationships/image" Target="../media/image542.png"/><Relationship Id="rId9" Type="http://schemas.openxmlformats.org/officeDocument/2006/relationships/image" Target="../media/image54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48.png"/><Relationship Id="rId7" Type="http://schemas.openxmlformats.org/officeDocument/2006/relationships/image" Target="../media/image552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1.png"/><Relationship Id="rId11" Type="http://schemas.openxmlformats.org/officeDocument/2006/relationships/image" Target="../media/image556.png"/><Relationship Id="rId5" Type="http://schemas.openxmlformats.org/officeDocument/2006/relationships/image" Target="../media/image550.png"/><Relationship Id="rId10" Type="http://schemas.openxmlformats.org/officeDocument/2006/relationships/image" Target="../media/image555.png"/><Relationship Id="rId4" Type="http://schemas.openxmlformats.org/officeDocument/2006/relationships/image" Target="../media/image549.png"/><Relationship Id="rId9" Type="http://schemas.openxmlformats.org/officeDocument/2006/relationships/image" Target="../media/image55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346.png"/><Relationship Id="rId7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5" Type="http://schemas.openxmlformats.org/officeDocument/2006/relationships/image" Target="../media/image414.png"/><Relationship Id="rId4" Type="http://schemas.openxmlformats.org/officeDocument/2006/relationships/image" Target="../media/image3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3.png"/><Relationship Id="rId5" Type="http://schemas.openxmlformats.org/officeDocument/2006/relationships/image" Target="../media/image562.png"/><Relationship Id="rId4" Type="http://schemas.openxmlformats.org/officeDocument/2006/relationships/image" Target="../media/image56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570.png"/><Relationship Id="rId7" Type="http://schemas.openxmlformats.org/officeDocument/2006/relationships/image" Target="../media/image57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3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Relationship Id="rId9" Type="http://schemas.openxmlformats.org/officeDocument/2006/relationships/image" Target="../media/image50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png"/><Relationship Id="rId3" Type="http://schemas.openxmlformats.org/officeDocument/2006/relationships/image" Target="../media/image579.png"/><Relationship Id="rId7" Type="http://schemas.openxmlformats.org/officeDocument/2006/relationships/image" Target="../media/image582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81.png"/><Relationship Id="rId10" Type="http://schemas.openxmlformats.org/officeDocument/2006/relationships/image" Target="../media/image585.png"/><Relationship Id="rId4" Type="http://schemas.openxmlformats.org/officeDocument/2006/relationships/image" Target="../media/image580.png"/><Relationship Id="rId9" Type="http://schemas.openxmlformats.org/officeDocument/2006/relationships/image" Target="../media/image58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2EDAF-ACC3-0245-82C8-6F8919EFED54}"/>
              </a:ext>
            </a:extLst>
          </p:cNvPr>
          <p:cNvSpPr txBox="1"/>
          <p:nvPr/>
        </p:nvSpPr>
        <p:spPr>
          <a:xfrm>
            <a:off x="6583655" y="1293428"/>
            <a:ext cx="142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-1.45891 (np/mic =3, mic =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-1.45883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B2DD64-EBA3-8591-D154-BF414717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213" y="4459856"/>
            <a:ext cx="2294277" cy="210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8992B-053E-EBE7-60BF-441EB858A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265" y="2568184"/>
            <a:ext cx="2530354" cy="181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25" y="2640491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175899" y="233737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9972708" y="25019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454" y="2995593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-1.41071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E7D6FFF-6FB6-7E49-CDBC-05B7DEF8E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10" y="4159890"/>
            <a:ext cx="2155055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FD5512-99A9-18CA-F58B-6B2929176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9810" y="2376014"/>
            <a:ext cx="2497426" cy="17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760390" y="18020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8177-2A2C-04B0-458A-7E050A85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079000"/>
            <a:ext cx="2311722" cy="217161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1C93DB5-D75C-FF0B-CE57-FBA3FF04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8" y="4289913"/>
            <a:ext cx="2311721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765718" y="141457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-1.37994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4C2F41-82FF-8A99-58D1-2DB569C00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06" y="4297580"/>
            <a:ext cx="2311722" cy="212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FF463-CBF7-6597-F810-3DBBB1DD4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206" y="2206794"/>
            <a:ext cx="2694992" cy="20831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7233C2-6DBC-A8F0-0B58-863B8CDE9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994" y="2322720"/>
            <a:ext cx="2153334" cy="197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46" y="158592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2258784" y="14425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8610751" y="14628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33" y="4451056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786" y="1968965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91" y="437304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2264112" y="82605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5103352" y="77811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4903943" y="144250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77" y="426498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077" y="1719499"/>
            <a:ext cx="2688418" cy="244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102094</TotalTime>
  <Words>1908</Words>
  <Application>Microsoft Office PowerPoint</Application>
  <PresentationFormat>Widescreen</PresentationFormat>
  <Paragraphs>456</Paragraphs>
  <Slides>104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411</cp:revision>
  <dcterms:created xsi:type="dcterms:W3CDTF">2023-07-26T17:49:20Z</dcterms:created>
  <dcterms:modified xsi:type="dcterms:W3CDTF">2025-07-07T19:31:44Z</dcterms:modified>
</cp:coreProperties>
</file>